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56" r:id="rId2"/>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861"/>
    <p:restoredTop sz="76080"/>
  </p:normalViewPr>
  <p:slideViewPr>
    <p:cSldViewPr snapToGrid="0" snapToObjects="1">
      <p:cViewPr>
        <p:scale>
          <a:sx n="74" d="100"/>
          <a:sy n="74" d="100"/>
        </p:scale>
        <p:origin x="144" y="3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presProps" Target="presProps.xml"/><Relationship Id="rId5" Type="http://schemas.openxmlformats.org/officeDocument/2006/relationships/viewProps" Target="viewProps.xml"/><Relationship Id="rId6" Type="http://schemas.openxmlformats.org/officeDocument/2006/relationships/theme" Target="theme/theme1.xml"/><Relationship Id="rId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0BEB89-C916-7D4C-8845-CAEBE80B9BA3}" type="datetimeFigureOut">
              <a:rPr lang="nl-NL" smtClean="0"/>
              <a:t>22-12-17</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smtClean="0"/>
              <a:t>Klikken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38D4BE-E1F1-EC4A-BA19-6B0117C3214F}" type="slidenum">
              <a:rPr lang="nl-NL" smtClean="0"/>
              <a:t>‹nr.›</a:t>
            </a:fld>
            <a:endParaRPr lang="nl-NL"/>
          </a:p>
        </p:txBody>
      </p:sp>
    </p:spTree>
    <p:extLst>
      <p:ext uri="{BB962C8B-B14F-4D97-AF65-F5344CB8AC3E}">
        <p14:creationId xmlns:p14="http://schemas.microsoft.com/office/powerpoint/2010/main" val="13273205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Algemeen:</a:t>
            </a:r>
          </a:p>
          <a:p>
            <a:r>
              <a:rPr lang="nl-NL" dirty="0" smtClean="0"/>
              <a:t>Als stageopdracht richt ik mij op het omliggende bedrijventerrein.</a:t>
            </a:r>
            <a:r>
              <a:rPr lang="nl-NL" baseline="0" dirty="0" smtClean="0"/>
              <a:t> Het SGC wil in de toekomst wel uitbreiden, echter zal er eerst een zelfstandig inkomen gegenereerd moeten worden. Door het aantrekken van meerdere doelgroepen. Daarnaast is het reguleren van de klanten erg belangrijk. Op welk tijdstip wordt het beweegaanbod geboden, welk doeleind heeft het en wat is er benodigd. </a:t>
            </a:r>
            <a:r>
              <a:rPr lang="nl-NL" dirty="0" smtClean="0"/>
              <a:t>Het product</a:t>
            </a:r>
            <a:r>
              <a:rPr lang="nl-NL" baseline="0" dirty="0" smtClean="0"/>
              <a:t> wat ik ga opleveren aan het einde van blok 2.2 is een lesplan gericht op de zittende doelgroep. </a:t>
            </a:r>
          </a:p>
          <a:p>
            <a:endParaRPr lang="nl-NL" dirty="0" smtClean="0"/>
          </a:p>
          <a:p>
            <a:r>
              <a:rPr lang="nl-NL" dirty="0" smtClean="0"/>
              <a:t>Functionele</a:t>
            </a:r>
            <a:r>
              <a:rPr lang="nl-NL" baseline="0" dirty="0" smtClean="0"/>
              <a:t> eisen:</a:t>
            </a:r>
          </a:p>
          <a:p>
            <a:r>
              <a:rPr lang="nl-NL" baseline="0" dirty="0" smtClean="0"/>
              <a:t>Het lesplan is ingericht voor de doelgroep die een zittend beroep heeft. Uit onderzoek blijkt dat deze doelgroep kampt met veel gezondheidsproblemen, in het speciaal last van rugklachten. Het kampen met gezondheidsproblemen valt vaak direct te linken aan een verkeerde houding en achterlopende stabiliserende spieren. Hierdoor is het plan ingericht op het verbeteren van de rompstabiliteit en het </a:t>
            </a:r>
            <a:r>
              <a:rPr lang="nl-NL" baseline="0" dirty="0" err="1" smtClean="0"/>
              <a:t>bewustworden</a:t>
            </a:r>
            <a:r>
              <a:rPr lang="nl-NL" baseline="0" dirty="0" smtClean="0"/>
              <a:t> van de houding. Het lesplan duurt 8 weken waarin meerdere testmomenten gepland zijn om zo de resultaten en de kwaliteit te waarborgen. Aan het einde moet 75% van de groep een plank 25% langer kunnen uitvoeren dan in de beginsituatie.</a:t>
            </a:r>
          </a:p>
          <a:p>
            <a:endParaRPr lang="nl-NL" baseline="0" dirty="0" smtClean="0"/>
          </a:p>
          <a:p>
            <a:r>
              <a:rPr lang="nl-NL" baseline="0" dirty="0" smtClean="0"/>
              <a:t>Gebruikerseisen:</a:t>
            </a:r>
          </a:p>
          <a:p>
            <a:pPr marL="171450" indent="-171450">
              <a:buFontTx/>
              <a:buChar char="-"/>
            </a:pPr>
            <a:r>
              <a:rPr lang="nl-NL" baseline="0" dirty="0" smtClean="0"/>
              <a:t>Les moet niet langer duren als 45 min</a:t>
            </a:r>
          </a:p>
          <a:p>
            <a:pPr marL="171450" indent="-171450">
              <a:buFontTx/>
              <a:buChar char="-"/>
            </a:pPr>
            <a:r>
              <a:rPr lang="nl-NL" baseline="0" dirty="0" smtClean="0"/>
              <a:t>Les moet in een pauze ingezet kunnen worden</a:t>
            </a:r>
          </a:p>
          <a:p>
            <a:pPr marL="171450" indent="-171450">
              <a:buFontTx/>
              <a:buChar char="-"/>
            </a:pPr>
            <a:endParaRPr lang="nl-NL" baseline="0" dirty="0" smtClean="0"/>
          </a:p>
          <a:p>
            <a:r>
              <a:rPr lang="nl-NL" baseline="0" dirty="0" smtClean="0"/>
              <a:t>Randvoorwaarden:</a:t>
            </a:r>
          </a:p>
          <a:p>
            <a:pPr marL="171450" indent="-171450">
              <a:buFontTx/>
              <a:buChar char="-"/>
            </a:pPr>
            <a:r>
              <a:rPr lang="nl-NL" baseline="0" dirty="0" smtClean="0"/>
              <a:t>Alleen werken met bedrijven uit de Zernike Campus</a:t>
            </a:r>
          </a:p>
          <a:p>
            <a:pPr marL="171450" indent="-171450">
              <a:buFontTx/>
              <a:buChar char="-"/>
            </a:pPr>
            <a:r>
              <a:rPr lang="nl-NL" baseline="0" dirty="0" smtClean="0"/>
              <a:t>Activiteit moet aangeboden worden tegen een kostprijs</a:t>
            </a:r>
          </a:p>
          <a:p>
            <a:pPr marL="171450" indent="-171450">
              <a:buFontTx/>
              <a:buChar char="-"/>
            </a:pPr>
            <a:r>
              <a:rPr lang="nl-NL" baseline="0" dirty="0" smtClean="0"/>
              <a:t>Eventueel afsluiten van contract met een bedrijf mocht de activiteit bevallen in blok 2.3 tijdens implementatie</a:t>
            </a:r>
          </a:p>
          <a:p>
            <a:endParaRPr lang="nl-NL" baseline="0" dirty="0" smtClean="0"/>
          </a:p>
          <a:p>
            <a:r>
              <a:rPr lang="nl-NL" baseline="0" dirty="0" smtClean="0"/>
              <a:t>Ontwerpbeperkingen:</a:t>
            </a:r>
          </a:p>
          <a:p>
            <a:pPr marL="171450" indent="-171450">
              <a:buFontTx/>
              <a:buChar char="-"/>
            </a:pPr>
            <a:r>
              <a:rPr lang="nl-NL" baseline="0" dirty="0" smtClean="0"/>
              <a:t>Niet altijd in het SGC mogelijk (moet ook op locatie uit te voeren zijn, daarom wordt er gewerkt met alleen losse materialen)</a:t>
            </a:r>
          </a:p>
          <a:p>
            <a:pPr marL="171450" indent="-171450">
              <a:buFontTx/>
              <a:buChar char="-"/>
            </a:pPr>
            <a:r>
              <a:rPr lang="nl-NL" baseline="0" dirty="0" smtClean="0"/>
              <a:t>Alles moet in de huisstijl van de Hanze (SGC heeft geen eigen huisstijl omdat het onderdeel is van sportstudies)</a:t>
            </a:r>
          </a:p>
          <a:p>
            <a:pPr marL="171450" indent="-171450">
              <a:buFontTx/>
              <a:buChar char="-"/>
            </a:pPr>
            <a:r>
              <a:rPr lang="nl-NL" baseline="0" dirty="0" smtClean="0"/>
              <a:t>Alles wat qua documenten de deur uit gaat moet via stagebegeleider en </a:t>
            </a:r>
            <a:r>
              <a:rPr lang="nl-NL" baseline="0" dirty="0" err="1" smtClean="0"/>
              <a:t>opleidingcoördinator</a:t>
            </a:r>
            <a:endParaRPr lang="nl-NL" baseline="0" dirty="0" smtClean="0"/>
          </a:p>
          <a:p>
            <a:pPr marL="171450" indent="-171450">
              <a:buFontTx/>
              <a:buChar char="-"/>
            </a:pPr>
            <a:r>
              <a:rPr lang="nl-NL" baseline="0" dirty="0" smtClean="0"/>
              <a:t>Medewerking verlenen aan </a:t>
            </a:r>
            <a:r>
              <a:rPr lang="nl-NL" baseline="0" dirty="0" err="1" smtClean="0"/>
              <a:t>HanzeFit</a:t>
            </a:r>
            <a:r>
              <a:rPr lang="nl-NL" baseline="0" dirty="0" smtClean="0"/>
              <a:t> en </a:t>
            </a:r>
            <a:r>
              <a:rPr lang="nl-NL" baseline="0" smtClean="0"/>
              <a:t>hun onderzoek</a:t>
            </a:r>
            <a:endParaRPr lang="nl-NL" baseline="0" dirty="0" smtClean="0"/>
          </a:p>
          <a:p>
            <a:pPr marL="171450" indent="-171450">
              <a:buFontTx/>
              <a:buChar char="-"/>
            </a:pPr>
            <a:endParaRPr lang="nl-NL" dirty="0"/>
          </a:p>
        </p:txBody>
      </p:sp>
      <p:sp>
        <p:nvSpPr>
          <p:cNvPr id="4" name="Tijdelijke aanduiding voor dianummer 3"/>
          <p:cNvSpPr>
            <a:spLocks noGrp="1"/>
          </p:cNvSpPr>
          <p:nvPr>
            <p:ph type="sldNum" sz="quarter" idx="10"/>
          </p:nvPr>
        </p:nvSpPr>
        <p:spPr/>
        <p:txBody>
          <a:bodyPr/>
          <a:lstStyle/>
          <a:p>
            <a:fld id="{7638D4BE-E1F1-EC4A-BA19-6B0117C3214F}" type="slidenum">
              <a:rPr lang="nl-NL" smtClean="0"/>
              <a:t>1</a:t>
            </a:fld>
            <a:endParaRPr lang="nl-NL"/>
          </a:p>
        </p:txBody>
      </p:sp>
    </p:spTree>
    <p:extLst>
      <p:ext uri="{BB962C8B-B14F-4D97-AF65-F5344CB8AC3E}">
        <p14:creationId xmlns:p14="http://schemas.microsoft.com/office/powerpoint/2010/main" val="2156529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smtClean="0"/>
              <a:t>Klikken om de titelstijl van het model te bewerken</a:t>
            </a:r>
            <a:endParaRPr lang="nl-NL"/>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Klikken om de ondertitelstijl van het model te bewerken</a:t>
            </a:r>
            <a:endParaRPr lang="nl-NL"/>
          </a:p>
        </p:txBody>
      </p:sp>
      <p:sp>
        <p:nvSpPr>
          <p:cNvPr id="4" name="Tijdelijke aanduiding voor datum 3"/>
          <p:cNvSpPr>
            <a:spLocks noGrp="1"/>
          </p:cNvSpPr>
          <p:nvPr>
            <p:ph type="dt" sz="half" idx="10"/>
          </p:nvPr>
        </p:nvSpPr>
        <p:spPr/>
        <p:txBody>
          <a:bodyPr/>
          <a:lstStyle/>
          <a:p>
            <a:fld id="{B0AAECA2-27FD-C044-8246-6D10A1E8E32D}" type="datetimeFigureOut">
              <a:rPr lang="nl-NL" smtClean="0"/>
              <a:t>22-12-17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D5DBD460-81CD-1E40-B27E-37C6CAE278E6}" type="slidenum">
              <a:rPr lang="nl-NL" smtClean="0"/>
              <a:t>‹nr.›</a:t>
            </a:fld>
            <a:endParaRPr lang="nl-NL"/>
          </a:p>
        </p:txBody>
      </p:sp>
    </p:spTree>
    <p:extLst>
      <p:ext uri="{BB962C8B-B14F-4D97-AF65-F5344CB8AC3E}">
        <p14:creationId xmlns:p14="http://schemas.microsoft.com/office/powerpoint/2010/main" val="157351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Klikken om de titelstijl van het model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Klikken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B0AAECA2-27FD-C044-8246-6D10A1E8E32D}" type="datetimeFigureOut">
              <a:rPr lang="nl-NL" smtClean="0"/>
              <a:t>22-12-17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D5DBD460-81CD-1E40-B27E-37C6CAE278E6}" type="slidenum">
              <a:rPr lang="nl-NL" smtClean="0"/>
              <a:t>‹nr.›</a:t>
            </a:fld>
            <a:endParaRPr lang="nl-NL"/>
          </a:p>
        </p:txBody>
      </p:sp>
    </p:spTree>
    <p:extLst>
      <p:ext uri="{BB962C8B-B14F-4D97-AF65-F5344CB8AC3E}">
        <p14:creationId xmlns:p14="http://schemas.microsoft.com/office/powerpoint/2010/main" val="7525848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smtClean="0"/>
              <a:t>Klikken om de titelstijl van het model te bewerken</a:t>
            </a:r>
            <a:endParaRPr lang="nl-NL"/>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smtClean="0"/>
              <a:t>Klikken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B0AAECA2-27FD-C044-8246-6D10A1E8E32D}" type="datetimeFigureOut">
              <a:rPr lang="nl-NL" smtClean="0"/>
              <a:t>22-12-17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D5DBD460-81CD-1E40-B27E-37C6CAE278E6}" type="slidenum">
              <a:rPr lang="nl-NL" smtClean="0"/>
              <a:t>‹nr.›</a:t>
            </a:fld>
            <a:endParaRPr lang="nl-NL"/>
          </a:p>
        </p:txBody>
      </p:sp>
    </p:spTree>
    <p:extLst>
      <p:ext uri="{BB962C8B-B14F-4D97-AF65-F5344CB8AC3E}">
        <p14:creationId xmlns:p14="http://schemas.microsoft.com/office/powerpoint/2010/main" val="155990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Klikken om de titelstijl van het model te bewerken</a:t>
            </a:r>
            <a:endParaRPr lang="nl-NL"/>
          </a:p>
        </p:txBody>
      </p:sp>
      <p:sp>
        <p:nvSpPr>
          <p:cNvPr id="3" name="Tijdelijke aanduiding voor inhoud 2"/>
          <p:cNvSpPr>
            <a:spLocks noGrp="1"/>
          </p:cNvSpPr>
          <p:nvPr>
            <p:ph idx="1"/>
          </p:nvPr>
        </p:nvSpPr>
        <p:spPr/>
        <p:txBody>
          <a:bodyPr/>
          <a:lstStyle/>
          <a:p>
            <a:pPr lvl="0"/>
            <a:r>
              <a:rPr lang="nl-NL" smtClean="0"/>
              <a:t>Klikken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B0AAECA2-27FD-C044-8246-6D10A1E8E32D}" type="datetimeFigureOut">
              <a:rPr lang="nl-NL" smtClean="0"/>
              <a:t>22-12-17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D5DBD460-81CD-1E40-B27E-37C6CAE278E6}" type="slidenum">
              <a:rPr lang="nl-NL" smtClean="0"/>
              <a:t>‹nr.›</a:t>
            </a:fld>
            <a:endParaRPr lang="nl-NL"/>
          </a:p>
        </p:txBody>
      </p:sp>
    </p:spTree>
    <p:extLst>
      <p:ext uri="{BB962C8B-B14F-4D97-AF65-F5344CB8AC3E}">
        <p14:creationId xmlns:p14="http://schemas.microsoft.com/office/powerpoint/2010/main" val="3204127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smtClean="0"/>
              <a:t>Klikken om de titelstijl van het model te bewerken</a:t>
            </a:r>
            <a:endParaRPr lang="nl-NL"/>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smtClean="0"/>
              <a:t>Klikken om de tekststijl van het model te bewerken</a:t>
            </a:r>
          </a:p>
        </p:txBody>
      </p:sp>
      <p:sp>
        <p:nvSpPr>
          <p:cNvPr id="4" name="Tijdelijke aanduiding voor datum 3"/>
          <p:cNvSpPr>
            <a:spLocks noGrp="1"/>
          </p:cNvSpPr>
          <p:nvPr>
            <p:ph type="dt" sz="half" idx="10"/>
          </p:nvPr>
        </p:nvSpPr>
        <p:spPr/>
        <p:txBody>
          <a:bodyPr/>
          <a:lstStyle/>
          <a:p>
            <a:fld id="{B0AAECA2-27FD-C044-8246-6D10A1E8E32D}" type="datetimeFigureOut">
              <a:rPr lang="nl-NL" smtClean="0"/>
              <a:t>22-12-17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D5DBD460-81CD-1E40-B27E-37C6CAE278E6}" type="slidenum">
              <a:rPr lang="nl-NL" smtClean="0"/>
              <a:t>‹nr.›</a:t>
            </a:fld>
            <a:endParaRPr lang="nl-NL"/>
          </a:p>
        </p:txBody>
      </p:sp>
    </p:spTree>
    <p:extLst>
      <p:ext uri="{BB962C8B-B14F-4D97-AF65-F5344CB8AC3E}">
        <p14:creationId xmlns:p14="http://schemas.microsoft.com/office/powerpoint/2010/main" val="14358719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Klikken om de titelstijl van het model te bewerken</a:t>
            </a:r>
            <a:endParaRPr lang="nl-NL"/>
          </a:p>
        </p:txBody>
      </p:sp>
      <p:sp>
        <p:nvSpPr>
          <p:cNvPr id="3" name="Tijdelijke aanduiding voor inhoud 2"/>
          <p:cNvSpPr>
            <a:spLocks noGrp="1"/>
          </p:cNvSpPr>
          <p:nvPr>
            <p:ph sz="half" idx="1"/>
          </p:nvPr>
        </p:nvSpPr>
        <p:spPr>
          <a:xfrm>
            <a:off x="838200" y="1825625"/>
            <a:ext cx="5181600" cy="4351338"/>
          </a:xfrm>
        </p:spPr>
        <p:txBody>
          <a:bodyPr/>
          <a:lstStyle/>
          <a:p>
            <a:pPr lvl="0"/>
            <a:r>
              <a:rPr lang="nl-NL" smtClean="0"/>
              <a:t>Klikken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6172200" y="1825625"/>
            <a:ext cx="5181600" cy="4351338"/>
          </a:xfrm>
        </p:spPr>
        <p:txBody>
          <a:bodyPr/>
          <a:lstStyle/>
          <a:p>
            <a:pPr lvl="0"/>
            <a:r>
              <a:rPr lang="nl-NL" smtClean="0"/>
              <a:t>Klikken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B0AAECA2-27FD-C044-8246-6D10A1E8E32D}" type="datetimeFigureOut">
              <a:rPr lang="nl-NL" smtClean="0"/>
              <a:t>22-12-17</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D5DBD460-81CD-1E40-B27E-37C6CAE278E6}" type="slidenum">
              <a:rPr lang="nl-NL" smtClean="0"/>
              <a:t>‹nr.›</a:t>
            </a:fld>
            <a:endParaRPr lang="nl-NL"/>
          </a:p>
        </p:txBody>
      </p:sp>
    </p:spTree>
    <p:extLst>
      <p:ext uri="{BB962C8B-B14F-4D97-AF65-F5344CB8AC3E}">
        <p14:creationId xmlns:p14="http://schemas.microsoft.com/office/powerpoint/2010/main" val="14259542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smtClean="0"/>
              <a:t>Klikken om de titelstijl van het model te bewerken</a:t>
            </a:r>
            <a:endParaRPr lang="nl-NL"/>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Klikken om de tekststijl van het model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smtClean="0"/>
              <a:t>Klikken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Klikken om de tekststijl van het model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smtClean="0"/>
              <a:t>Klikken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B0AAECA2-27FD-C044-8246-6D10A1E8E32D}" type="datetimeFigureOut">
              <a:rPr lang="nl-NL" smtClean="0"/>
              <a:t>22-12-17</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D5DBD460-81CD-1E40-B27E-37C6CAE278E6}" type="slidenum">
              <a:rPr lang="nl-NL" smtClean="0"/>
              <a:t>‹nr.›</a:t>
            </a:fld>
            <a:endParaRPr lang="nl-NL"/>
          </a:p>
        </p:txBody>
      </p:sp>
    </p:spTree>
    <p:extLst>
      <p:ext uri="{BB962C8B-B14F-4D97-AF65-F5344CB8AC3E}">
        <p14:creationId xmlns:p14="http://schemas.microsoft.com/office/powerpoint/2010/main" val="954279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Klikken om de titelstijl van het model te bewerken</a:t>
            </a:r>
            <a:endParaRPr lang="nl-NL"/>
          </a:p>
        </p:txBody>
      </p:sp>
      <p:sp>
        <p:nvSpPr>
          <p:cNvPr id="3" name="Tijdelijke aanduiding voor datum 2"/>
          <p:cNvSpPr>
            <a:spLocks noGrp="1"/>
          </p:cNvSpPr>
          <p:nvPr>
            <p:ph type="dt" sz="half" idx="10"/>
          </p:nvPr>
        </p:nvSpPr>
        <p:spPr/>
        <p:txBody>
          <a:bodyPr/>
          <a:lstStyle/>
          <a:p>
            <a:fld id="{B0AAECA2-27FD-C044-8246-6D10A1E8E32D}" type="datetimeFigureOut">
              <a:rPr lang="nl-NL" smtClean="0"/>
              <a:t>22-12-17</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D5DBD460-81CD-1E40-B27E-37C6CAE278E6}" type="slidenum">
              <a:rPr lang="nl-NL" smtClean="0"/>
              <a:t>‹nr.›</a:t>
            </a:fld>
            <a:endParaRPr lang="nl-NL"/>
          </a:p>
        </p:txBody>
      </p:sp>
    </p:spTree>
    <p:extLst>
      <p:ext uri="{BB962C8B-B14F-4D97-AF65-F5344CB8AC3E}">
        <p14:creationId xmlns:p14="http://schemas.microsoft.com/office/powerpoint/2010/main" val="18350407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B0AAECA2-27FD-C044-8246-6D10A1E8E32D}" type="datetimeFigureOut">
              <a:rPr lang="nl-NL" smtClean="0"/>
              <a:t>22-12-17</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D5DBD460-81CD-1E40-B27E-37C6CAE278E6}" type="slidenum">
              <a:rPr lang="nl-NL" smtClean="0"/>
              <a:t>‹nr.›</a:t>
            </a:fld>
            <a:endParaRPr lang="nl-NL"/>
          </a:p>
        </p:txBody>
      </p:sp>
    </p:spTree>
    <p:extLst>
      <p:ext uri="{BB962C8B-B14F-4D97-AF65-F5344CB8AC3E}">
        <p14:creationId xmlns:p14="http://schemas.microsoft.com/office/powerpoint/2010/main" val="15165079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Klikken om de titelstijl van het model te bewerken</a:t>
            </a:r>
            <a:endParaRPr lang="nl-NL"/>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Klikken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Klikken om de tekststijl van het model te bewerken</a:t>
            </a:r>
          </a:p>
        </p:txBody>
      </p:sp>
      <p:sp>
        <p:nvSpPr>
          <p:cNvPr id="5" name="Tijdelijke aanduiding voor datum 4"/>
          <p:cNvSpPr>
            <a:spLocks noGrp="1"/>
          </p:cNvSpPr>
          <p:nvPr>
            <p:ph type="dt" sz="half" idx="10"/>
          </p:nvPr>
        </p:nvSpPr>
        <p:spPr/>
        <p:txBody>
          <a:bodyPr/>
          <a:lstStyle/>
          <a:p>
            <a:fld id="{B0AAECA2-27FD-C044-8246-6D10A1E8E32D}" type="datetimeFigureOut">
              <a:rPr lang="nl-NL" smtClean="0"/>
              <a:t>22-12-17</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D5DBD460-81CD-1E40-B27E-37C6CAE278E6}" type="slidenum">
              <a:rPr lang="nl-NL" smtClean="0"/>
              <a:t>‹nr.›</a:t>
            </a:fld>
            <a:endParaRPr lang="nl-NL"/>
          </a:p>
        </p:txBody>
      </p:sp>
    </p:spTree>
    <p:extLst>
      <p:ext uri="{BB962C8B-B14F-4D97-AF65-F5344CB8AC3E}">
        <p14:creationId xmlns:p14="http://schemas.microsoft.com/office/powerpoint/2010/main" val="1613730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Klikken om de titelstijl van het model te bewerken</a:t>
            </a:r>
            <a:endParaRPr lang="nl-NL"/>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Klikken om de tekststijl van het model te bewerken</a:t>
            </a:r>
          </a:p>
        </p:txBody>
      </p:sp>
      <p:sp>
        <p:nvSpPr>
          <p:cNvPr id="5" name="Tijdelijke aanduiding voor datum 4"/>
          <p:cNvSpPr>
            <a:spLocks noGrp="1"/>
          </p:cNvSpPr>
          <p:nvPr>
            <p:ph type="dt" sz="half" idx="10"/>
          </p:nvPr>
        </p:nvSpPr>
        <p:spPr/>
        <p:txBody>
          <a:bodyPr/>
          <a:lstStyle/>
          <a:p>
            <a:fld id="{B0AAECA2-27FD-C044-8246-6D10A1E8E32D}" type="datetimeFigureOut">
              <a:rPr lang="nl-NL" smtClean="0"/>
              <a:t>22-12-17</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D5DBD460-81CD-1E40-B27E-37C6CAE278E6}" type="slidenum">
              <a:rPr lang="nl-NL" smtClean="0"/>
              <a:t>‹nr.›</a:t>
            </a:fld>
            <a:endParaRPr lang="nl-NL"/>
          </a:p>
        </p:txBody>
      </p:sp>
    </p:spTree>
    <p:extLst>
      <p:ext uri="{BB962C8B-B14F-4D97-AF65-F5344CB8AC3E}">
        <p14:creationId xmlns:p14="http://schemas.microsoft.com/office/powerpoint/2010/main" val="140388858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smtClean="0"/>
              <a:t>Klikken om de titelstijl van het model te bewerken</a:t>
            </a:r>
            <a:endParaRPr lang="nl-NL"/>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smtClean="0"/>
              <a:t>Klikken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AAECA2-27FD-C044-8246-6D10A1E8E32D}" type="datetimeFigureOut">
              <a:rPr lang="nl-NL" smtClean="0"/>
              <a:t>22-12-17</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DBD460-81CD-1E40-B27E-37C6CAE278E6}" type="slidenum">
              <a:rPr lang="nl-NL" smtClean="0"/>
              <a:t>‹nr.›</a:t>
            </a:fld>
            <a:endParaRPr lang="nl-NL"/>
          </a:p>
        </p:txBody>
      </p:sp>
    </p:spTree>
    <p:extLst>
      <p:ext uri="{BB962C8B-B14F-4D97-AF65-F5344CB8AC3E}">
        <p14:creationId xmlns:p14="http://schemas.microsoft.com/office/powerpoint/2010/main" val="16505747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1000"/>
            <a:lum/>
          </a:blip>
          <a:srcRect/>
          <a:stretch>
            <a:fillRect l="-69000" r="-69000"/>
          </a:stretch>
        </a:blip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0" y="1122363"/>
            <a:ext cx="12007970" cy="706437"/>
          </a:xfrm>
        </p:spPr>
        <p:txBody>
          <a:bodyPr>
            <a:normAutofit fontScale="90000"/>
          </a:bodyPr>
          <a:lstStyle/>
          <a:p>
            <a:r>
              <a:rPr lang="nl-NL" sz="2800" b="1" dirty="0" smtClean="0"/>
              <a:t>Hoe maken we van het sportgezondheidscentrum weer een werkleerbedrijf?</a:t>
            </a:r>
            <a:br>
              <a:rPr lang="nl-NL" sz="2800" b="1" dirty="0" smtClean="0"/>
            </a:br>
            <a:r>
              <a:rPr lang="nl-NL" sz="1800" i="1" dirty="0" smtClean="0"/>
              <a:t>“ Hoe komt er meer inkomen binnen/ hoe komen er nieuwe doelgroepen/ welke nieuwe doelgroepen komen er / Hoe wordt alles gereguleerd” </a:t>
            </a:r>
            <a:endParaRPr lang="nl-NL" sz="2700" i="1" dirty="0"/>
          </a:p>
        </p:txBody>
      </p:sp>
      <p:sp>
        <p:nvSpPr>
          <p:cNvPr id="3" name="Ondertitel 2"/>
          <p:cNvSpPr>
            <a:spLocks noGrp="1"/>
          </p:cNvSpPr>
          <p:nvPr>
            <p:ph type="subTitle" idx="1"/>
          </p:nvPr>
        </p:nvSpPr>
        <p:spPr>
          <a:xfrm>
            <a:off x="396815" y="2428845"/>
            <a:ext cx="9144000" cy="3989208"/>
          </a:xfrm>
        </p:spPr>
        <p:txBody>
          <a:bodyPr>
            <a:normAutofit/>
          </a:bodyPr>
          <a:lstStyle/>
          <a:p>
            <a:pPr marL="457200" lvl="0" indent="-457200" algn="l">
              <a:buFont typeface="+mj-lt"/>
              <a:buAutoNum type="arabicPeriod"/>
            </a:pPr>
            <a:r>
              <a:rPr lang="nl-NL" b="1" dirty="0" smtClean="0"/>
              <a:t>Functionele eisen </a:t>
            </a:r>
          </a:p>
          <a:p>
            <a:pPr marL="457200" lvl="0" indent="-457200" algn="l">
              <a:buFont typeface="+mj-lt"/>
              <a:buAutoNum type="arabicPeriod"/>
            </a:pPr>
            <a:endParaRPr lang="nl-NL" b="1" i="1" dirty="0"/>
          </a:p>
          <a:p>
            <a:pPr marL="457200" lvl="0" indent="-457200" algn="l">
              <a:buFont typeface="+mj-lt"/>
              <a:buAutoNum type="arabicPeriod"/>
            </a:pPr>
            <a:r>
              <a:rPr lang="nl-NL" b="1" dirty="0" smtClean="0"/>
              <a:t>Gebruikerseisen </a:t>
            </a:r>
          </a:p>
          <a:p>
            <a:pPr marL="457200" lvl="0" indent="-457200" algn="l">
              <a:buFont typeface="+mj-lt"/>
              <a:buAutoNum type="arabicPeriod"/>
            </a:pPr>
            <a:endParaRPr lang="nl-NL" b="1" dirty="0" smtClean="0"/>
          </a:p>
          <a:p>
            <a:pPr marL="457200" lvl="0" indent="-457200" algn="l">
              <a:buFont typeface="+mj-lt"/>
              <a:buAutoNum type="arabicPeriod"/>
            </a:pPr>
            <a:r>
              <a:rPr lang="nl-NL" b="1" dirty="0" smtClean="0"/>
              <a:t>Randvoorwaarden </a:t>
            </a:r>
          </a:p>
          <a:p>
            <a:pPr marL="457200" lvl="0" indent="-457200" algn="l">
              <a:buFont typeface="+mj-lt"/>
              <a:buAutoNum type="arabicPeriod"/>
            </a:pPr>
            <a:endParaRPr lang="nl-NL" b="1" i="1" dirty="0"/>
          </a:p>
          <a:p>
            <a:pPr marL="457200" lvl="0" indent="-457200" algn="l">
              <a:buFont typeface="+mj-lt"/>
              <a:buAutoNum type="arabicPeriod"/>
            </a:pPr>
            <a:r>
              <a:rPr lang="nl-NL" b="1" dirty="0" smtClean="0"/>
              <a:t>Ontwerpbeperkingen</a:t>
            </a:r>
            <a:endParaRPr lang="nl-NL" dirty="0"/>
          </a:p>
        </p:txBody>
      </p:sp>
    </p:spTree>
    <p:extLst>
      <p:ext uri="{BB962C8B-B14F-4D97-AF65-F5344CB8AC3E}">
        <p14:creationId xmlns:p14="http://schemas.microsoft.com/office/powerpoint/2010/main" val="17962336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TotalTime>
  <Words>334</Words>
  <Application>Microsoft Macintosh PowerPoint</Application>
  <PresentationFormat>Breedbeeld</PresentationFormat>
  <Paragraphs>29</Paragraphs>
  <Slides>1</Slides>
  <Notes>1</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vt:i4>
      </vt:variant>
    </vt:vector>
  </HeadingPairs>
  <TitlesOfParts>
    <vt:vector size="5" baseType="lpstr">
      <vt:lpstr>Arial</vt:lpstr>
      <vt:lpstr>Calibri</vt:lpstr>
      <vt:lpstr>Calibri Light</vt:lpstr>
      <vt:lpstr>Office-thema</vt:lpstr>
      <vt:lpstr>Hoe maken we van het sportgezondheidscentrum weer een werkleerbedrijf? “ Hoe komt er meer inkomen binnen/ hoe komen er nieuwe doelgroepen/ welke nieuwe doelgroepen komen er / Hoe wordt alles gereguleerd” </vt:lpstr>
    </vt:vector>
  </TitlesOfParts>
  <Company/>
  <LinksUpToDate>false</LinksUpToDate>
  <SharedDoc>false</SharedDoc>
  <HyperlinksChanged>false</HyperlinksChanged>
  <AppVersion>15.0041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Hoe maken we van het sportgezondheidscentrum weer een werkleerbedrijf? “ Hoe komt er meer inkomen binnen/ hoe komen er nieuwe doelgroepen/ welke nieuwe doelgroepen komen er / Hoe wordt alles gereguleerd” </dc:title>
  <dc:creator>Klijnstra H, Henri</dc:creator>
  <cp:lastModifiedBy>Klijnstra H, Henri</cp:lastModifiedBy>
  <cp:revision>6</cp:revision>
  <dcterms:created xsi:type="dcterms:W3CDTF">2017-12-15T13:56:01Z</dcterms:created>
  <dcterms:modified xsi:type="dcterms:W3CDTF">2017-12-22T10:15:43Z</dcterms:modified>
</cp:coreProperties>
</file>